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700807"/>
            <a:ext cx="6777318" cy="158417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ГБУЗ АО «Няндомская ЦРБ»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63688" y="3767862"/>
            <a:ext cx="6840760" cy="239744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Главный врач 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Максимова Елена Владимировна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32248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60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8421"/>
          <a:stretch>
            <a:fillRect/>
          </a:stretch>
        </p:blipFill>
        <p:spPr>
          <a:xfrm rot="240000">
            <a:off x="2212343" y="328655"/>
            <a:ext cx="4772156" cy="34580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789040"/>
            <a:ext cx="8640960" cy="2780928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Няндомский район расположен на юго-западе Архангельской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области и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занимает площадь 8092 кв. метра. </a:t>
            </a:r>
          </a:p>
          <a:p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Имеет удобное  транспортное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сообщение: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   прямое железнодорожное 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сообщение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Архангельск 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- Няндома 341 км.,  </a:t>
            </a:r>
          </a:p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Няндома 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-  Вологда -  472 км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., 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Няндома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– Москва   1100км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.,     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Няндома 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– Санкт-Петербург   700км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автотранспортное  сообщение  </a:t>
            </a:r>
          </a:p>
          <a:p>
            <a:r>
              <a:rPr lang="ru-RU" sz="2900" b="1" dirty="0">
                <a:solidFill>
                  <a:schemeClr val="tx2">
                    <a:lumMod val="50000"/>
                  </a:schemeClr>
                </a:solidFill>
              </a:rPr>
              <a:t>Архангельск – Няндома - длина пути 567 км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9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080"/>
            <a:ext cx="1584176" cy="2204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878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Наш город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574572"/>
            <a:ext cx="2992142" cy="203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40" y="4509120"/>
            <a:ext cx="3150660" cy="203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324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x4ykoH550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7646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241" y="4509120"/>
            <a:ext cx="3024336" cy="207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8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569912"/>
            <a:ext cx="5760640" cy="2859087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ГБУЗ АО «Няндомская ЦРБ» 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является межрайонным медицинским центром, обслуживающим население Няндомского,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аргопольского, Коношского и Плесецкого районов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447925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SDC102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0440" cy="2449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фото НЦРБ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1935"/>
            <a:ext cx="3816424" cy="2519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Мы  предлагаем  молодым  специалистам  и  студентам  </a:t>
            </a:r>
            <a:r>
              <a:rPr lang="ru-RU" altLang="ru-RU" sz="2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целевой подготовки: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74794"/>
            <a:ext cx="76328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Выплата </a:t>
            </a:r>
            <a:r>
              <a:rPr lang="ru-RU" sz="2000" dirty="0"/>
              <a:t>«подъемных»  молодым  врачам-специалистам  в  </a:t>
            </a:r>
            <a:r>
              <a:rPr lang="ru-RU" sz="2000" dirty="0" smtClean="0"/>
              <a:t>размере 100 </a:t>
            </a:r>
            <a:r>
              <a:rPr lang="ru-RU" sz="2000" dirty="0"/>
              <a:t>000 рублей;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Доплата к окладу молодым  специалистам </a:t>
            </a:r>
            <a:r>
              <a:rPr lang="ru-RU" sz="2000" dirty="0" smtClean="0"/>
              <a:t>в </a:t>
            </a:r>
            <a:r>
              <a:rPr lang="ru-RU" sz="2000" dirty="0"/>
              <a:t>течение  3-х  лет </a:t>
            </a:r>
            <a:r>
              <a:rPr lang="ru-RU" sz="2000" dirty="0" smtClean="0"/>
              <a:t>            (</a:t>
            </a:r>
            <a:r>
              <a:rPr lang="ru-RU" sz="2000" dirty="0"/>
              <a:t>8000  рублей);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Предоставление </a:t>
            </a:r>
            <a:r>
              <a:rPr lang="ru-RU" sz="2000" dirty="0" smtClean="0"/>
              <a:t>жилья </a:t>
            </a:r>
            <a:r>
              <a:rPr lang="ru-RU" sz="2000" dirty="0"/>
              <a:t>или </a:t>
            </a:r>
            <a:r>
              <a:rPr lang="ru-RU" sz="2000" dirty="0" smtClean="0"/>
              <a:t>компенсация найма жилья;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Профессиональная переподготовка, </a:t>
            </a:r>
            <a:r>
              <a:rPr lang="ru-RU" sz="2000" dirty="0"/>
              <a:t>повышение квалификации, выезды на семинары и учебы за счет </a:t>
            </a:r>
            <a:r>
              <a:rPr lang="ru-RU" sz="2000" dirty="0" smtClean="0"/>
              <a:t>средств медицинской организации.</a:t>
            </a:r>
            <a:endParaRPr lang="ru-RU" sz="2000" dirty="0"/>
          </a:p>
        </p:txBody>
      </p:sp>
      <p:pic>
        <p:nvPicPr>
          <p:cNvPr id="1026" name="Picture 2" descr="C:\Users\User\Desktop\МОЁ\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11364"/>
            <a:ext cx="5616624" cy="189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Межрайонному  медицинскому  центру  требуются следующие  врачи- специалисты: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800" y="1988840"/>
            <a:ext cx="3803904" cy="43924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Педиатр-участковый</a:t>
            </a:r>
          </a:p>
          <a:p>
            <a:r>
              <a:rPr lang="ru-RU" sz="2000" dirty="0" smtClean="0"/>
              <a:t>Терапевт-участковый</a:t>
            </a:r>
          </a:p>
          <a:p>
            <a:r>
              <a:rPr lang="ru-RU" sz="2000" dirty="0" smtClean="0"/>
              <a:t>Врач общей практики </a:t>
            </a:r>
          </a:p>
          <a:p>
            <a:r>
              <a:rPr lang="ru-RU" sz="2000" dirty="0" smtClean="0"/>
              <a:t>Инфекционист </a:t>
            </a:r>
          </a:p>
          <a:p>
            <a:r>
              <a:rPr lang="ru-RU" sz="2000" dirty="0" err="1" smtClean="0"/>
              <a:t>Оториноларинголог</a:t>
            </a:r>
            <a:endParaRPr lang="ru-RU" sz="2000" dirty="0" smtClean="0"/>
          </a:p>
          <a:p>
            <a:r>
              <a:rPr lang="ru-RU" sz="2000" dirty="0" smtClean="0"/>
              <a:t>Офтальмолог</a:t>
            </a:r>
          </a:p>
          <a:p>
            <a:r>
              <a:rPr lang="ru-RU" sz="2000" dirty="0" smtClean="0"/>
              <a:t>Кардиолог</a:t>
            </a:r>
          </a:p>
          <a:p>
            <a:r>
              <a:rPr lang="ru-RU" sz="2000" dirty="0" smtClean="0"/>
              <a:t>Невролог</a:t>
            </a:r>
          </a:p>
          <a:p>
            <a:r>
              <a:rPr lang="ru-RU" sz="2000" dirty="0" smtClean="0"/>
              <a:t>Эндокринолог</a:t>
            </a:r>
          </a:p>
          <a:p>
            <a:r>
              <a:rPr lang="ru-RU" sz="2000" dirty="0" smtClean="0"/>
              <a:t>Уролог-андролог</a:t>
            </a:r>
          </a:p>
          <a:p>
            <a:r>
              <a:rPr lang="ru-RU" sz="2000" dirty="0" smtClean="0"/>
              <a:t>Фтизиатр</a:t>
            </a:r>
          </a:p>
          <a:p>
            <a:r>
              <a:rPr lang="ru-RU" sz="2000" dirty="0"/>
              <a:t> Рентгенолог</a:t>
            </a:r>
          </a:p>
          <a:p>
            <a:endParaRPr lang="ru-RU" sz="2000" dirty="0" smtClean="0"/>
          </a:p>
          <a:p>
            <a:endParaRPr lang="ru-RU" sz="2200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1" y="1988840"/>
            <a:ext cx="3803904" cy="4128496"/>
          </a:xfrm>
        </p:spPr>
        <p:txBody>
          <a:bodyPr/>
          <a:lstStyle/>
          <a:p>
            <a:r>
              <a:rPr lang="ru-RU" sz="2000" dirty="0"/>
              <a:t>Психиатр </a:t>
            </a:r>
            <a:r>
              <a:rPr lang="ru-RU" sz="2000" dirty="0" smtClean="0"/>
              <a:t>детский</a:t>
            </a:r>
          </a:p>
          <a:p>
            <a:r>
              <a:rPr lang="ru-RU" sz="2000" dirty="0"/>
              <a:t>Акушер-гинеколог</a:t>
            </a:r>
          </a:p>
          <a:p>
            <a:r>
              <a:rPr lang="ru-RU" sz="2000" dirty="0" smtClean="0"/>
              <a:t>Анестезиолог-реаниматолог</a:t>
            </a:r>
            <a:endParaRPr lang="ru-RU" sz="2000" dirty="0"/>
          </a:p>
          <a:p>
            <a:r>
              <a:rPr lang="ru-RU" sz="2000" dirty="0"/>
              <a:t>Стоматолог общей </a:t>
            </a:r>
            <a:r>
              <a:rPr lang="ru-RU" sz="2000" dirty="0" smtClean="0"/>
              <a:t>практики</a:t>
            </a:r>
          </a:p>
          <a:p>
            <a:r>
              <a:rPr lang="ru-RU" sz="2000" dirty="0" smtClean="0"/>
              <a:t>Стоматолог-терапевт</a:t>
            </a:r>
            <a:endParaRPr lang="ru-RU" sz="2000" dirty="0"/>
          </a:p>
          <a:p>
            <a:r>
              <a:rPr lang="ru-RU" sz="2000" dirty="0"/>
              <a:t>Стоматолог </a:t>
            </a:r>
            <a:r>
              <a:rPr lang="ru-RU" sz="2000" dirty="0" smtClean="0"/>
              <a:t>детский</a:t>
            </a:r>
          </a:p>
          <a:p>
            <a:r>
              <a:rPr lang="ru-RU" sz="2000" dirty="0" smtClean="0"/>
              <a:t>Стоматолог-хирург</a:t>
            </a:r>
          </a:p>
          <a:p>
            <a:r>
              <a:rPr lang="ru-RU" sz="2000" dirty="0" smtClean="0"/>
              <a:t>Стоматолог-ортопед</a:t>
            </a:r>
          </a:p>
          <a:p>
            <a:r>
              <a:rPr lang="ru-RU" sz="2000" dirty="0" smtClean="0"/>
              <a:t>Врач УЗД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39" y="5013176"/>
            <a:ext cx="2231915" cy="17612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67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Приемная главного врача</a:t>
            </a:r>
          </a:p>
          <a:p>
            <a:pPr marL="0" indent="0">
              <a:buFontTx/>
              <a:buNone/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Тел/факс (81838)6-20-54</a:t>
            </a:r>
          </a:p>
          <a:p>
            <a:pPr marL="0" indent="0">
              <a:buFontTx/>
              <a:buNone/>
              <a:defRPr/>
            </a:pP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    ncrbglav@yandex.ru</a:t>
            </a:r>
          </a:p>
          <a:p>
            <a:pPr marL="0" indent="0">
              <a:buFontTx/>
              <a:buNone/>
              <a:defRPr/>
            </a:pP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 сайт:   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://nyandoma-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crb.arkh.medobl.ru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Наши контакты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3312368" cy="207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144</TotalTime>
  <Words>184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   ГБУЗ АО «Няндомская ЦРБ»</vt:lpstr>
      <vt:lpstr>Презентация PowerPoint</vt:lpstr>
      <vt:lpstr>Наш город</vt:lpstr>
      <vt:lpstr>ГБУЗ АО «Няндомская ЦРБ»  является межрайонным медицинским центром, обслуживающим население Няндомского, Каргопольского, Коношского и Плесецкого районов</vt:lpstr>
      <vt:lpstr>Презентация PowerPoint</vt:lpstr>
      <vt:lpstr>Межрайонному  медицинскому  центру  требуются следующие  врачи- специалисты: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АО «Няндомская ЦРБ»</dc:title>
  <dc:creator>ОМК2</dc:creator>
  <cp:lastModifiedBy>nastu</cp:lastModifiedBy>
  <cp:revision>23</cp:revision>
  <dcterms:created xsi:type="dcterms:W3CDTF">2016-11-28T12:39:44Z</dcterms:created>
  <dcterms:modified xsi:type="dcterms:W3CDTF">2018-11-30T13:12:58Z</dcterms:modified>
</cp:coreProperties>
</file>